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68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B331-9CC1-47CC-A74B-715CA5A8C818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8E6A-9F88-4AD2-9A44-D0709D63A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88E6A-9F88-4AD2-9A44-D0709D63AF1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71E6-1715-4E02-B3AC-F6DC777D99DC}" type="datetimeFigureOut">
              <a:rPr lang="el-GR" smtClean="0"/>
              <a:pPr/>
              <a:t>16/2/2022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B6A9-0A99-4E7F-AE5C-BDD389C2F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C8A0B-64FE-47D1-AB8D-37832C0A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52" y="-27385"/>
            <a:ext cx="4886225" cy="6857999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923CCC0-B1F2-4524-9D56-8FFC3BE7D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3" y="0"/>
            <a:ext cx="5035327" cy="6950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FA25FB-7E92-44AE-9B0C-82A26259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2" y="44624"/>
            <a:ext cx="4752532" cy="674136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978A8E-D367-42CF-B865-CF7752C20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032" y="36131"/>
            <a:ext cx="5112967" cy="7054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</Words>
  <Application>Microsoft Office PowerPoint</Application>
  <PresentationFormat>Χαρτί Α4 (210x297 χιλ.)</PresentationFormat>
  <Paragraphs>1</Paragraphs>
  <Slides>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5" baseType="lpstr">
      <vt:lpstr>Arial</vt:lpstr>
      <vt:lpstr>Calibri</vt:lpstr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pixida pixida</cp:lastModifiedBy>
  <cp:revision>36</cp:revision>
  <cp:lastPrinted>2022-01-27T13:14:42Z</cp:lastPrinted>
  <dcterms:created xsi:type="dcterms:W3CDTF">2018-01-29T15:55:27Z</dcterms:created>
  <dcterms:modified xsi:type="dcterms:W3CDTF">2022-02-16T09:49:25Z</dcterms:modified>
</cp:coreProperties>
</file>